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00" r:id="rId21"/>
    <p:sldId id="276" r:id="rId22"/>
    <p:sldId id="305" r:id="rId23"/>
    <p:sldId id="301" r:id="rId24"/>
    <p:sldId id="279" r:id="rId25"/>
    <p:sldId id="306" r:id="rId26"/>
    <p:sldId id="302" r:id="rId27"/>
    <p:sldId id="282" r:id="rId28"/>
    <p:sldId id="307" r:id="rId29"/>
    <p:sldId id="303" r:id="rId30"/>
    <p:sldId id="285" r:id="rId31"/>
    <p:sldId id="286" r:id="rId32"/>
    <p:sldId id="304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156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yeachan" userId="3789b9c3387f74f8" providerId="LiveId" clId="{83616612-A8F5-4940-9860-D463DF5012F6}"/>
    <pc:docChg chg="custSel modSld">
      <pc:chgData name="cho yeachan" userId="3789b9c3387f74f8" providerId="LiveId" clId="{83616612-A8F5-4940-9860-D463DF5012F6}" dt="2021-07-27T00:23:57.215" v="8" actId="1076"/>
      <pc:docMkLst>
        <pc:docMk/>
      </pc:docMkLst>
      <pc:sldChg chg="addSp delSp modSp mod">
        <pc:chgData name="cho yeachan" userId="3789b9c3387f74f8" providerId="LiveId" clId="{83616612-A8F5-4940-9860-D463DF5012F6}" dt="2021-07-27T00:23:57.215" v="8" actId="1076"/>
        <pc:sldMkLst>
          <pc:docMk/>
          <pc:sldMk cId="0" sldId="260"/>
        </pc:sldMkLst>
        <pc:picChg chg="add mod">
          <ac:chgData name="cho yeachan" userId="3789b9c3387f74f8" providerId="LiveId" clId="{83616612-A8F5-4940-9860-D463DF5012F6}" dt="2021-07-27T00:23:57.215" v="8" actId="1076"/>
          <ac:picMkLst>
            <pc:docMk/>
            <pc:sldMk cId="0" sldId="260"/>
            <ac:picMk id="3" creationId="{38510968-529F-4BA0-822D-414FB9F86848}"/>
          </ac:picMkLst>
        </pc:picChg>
        <pc:picChg chg="del">
          <ac:chgData name="cho yeachan" userId="3789b9c3387f74f8" providerId="LiveId" clId="{83616612-A8F5-4940-9860-D463DF5012F6}" dt="2021-07-27T00:23:48.072" v="3" actId="478"/>
          <ac:picMkLst>
            <pc:docMk/>
            <pc:sldMk cId="0" sldId="260"/>
            <ac:picMk id="5" creationId="{89595E17-43E2-40D3-8212-AB03C9006561}"/>
          </ac:picMkLst>
        </pc:picChg>
      </pc:sldChg>
      <pc:sldChg chg="modSp mod">
        <pc:chgData name="cho yeachan" userId="3789b9c3387f74f8" providerId="LiveId" clId="{83616612-A8F5-4940-9860-D463DF5012F6}" dt="2021-07-27T00:22:36.716" v="0" actId="2711"/>
        <pc:sldMkLst>
          <pc:docMk/>
          <pc:sldMk cId="0" sldId="293"/>
        </pc:sldMkLst>
        <pc:spChg chg="mod">
          <ac:chgData name="cho yeachan" userId="3789b9c3387f74f8" providerId="LiveId" clId="{83616612-A8F5-4940-9860-D463DF5012F6}" dt="2021-07-27T00:22:36.716" v="0" actId="2711"/>
          <ac:spMkLst>
            <pc:docMk/>
            <pc:sldMk cId="0" sldId="293"/>
            <ac:spMk id="286" creationId="{00000000-0000-0000-0000-000000000000}"/>
          </ac:spMkLst>
        </pc:spChg>
      </pc:sldChg>
      <pc:sldChg chg="modSp mod">
        <pc:chgData name="cho yeachan" userId="3789b9c3387f74f8" providerId="LiveId" clId="{83616612-A8F5-4940-9860-D463DF5012F6}" dt="2021-07-27T00:22:45.272" v="1" actId="2711"/>
        <pc:sldMkLst>
          <pc:docMk/>
          <pc:sldMk cId="0" sldId="294"/>
        </pc:sldMkLst>
        <pc:spChg chg="mod">
          <ac:chgData name="cho yeachan" userId="3789b9c3387f74f8" providerId="LiveId" clId="{83616612-A8F5-4940-9860-D463DF5012F6}" dt="2021-07-27T00:22:45.272" v="1" actId="2711"/>
          <ac:spMkLst>
            <pc:docMk/>
            <pc:sldMk cId="0" sldId="294"/>
            <ac:spMk id="292" creationId="{00000000-0000-0000-0000-000000000000}"/>
          </ac:spMkLst>
        </pc:spChg>
      </pc:sldChg>
      <pc:sldChg chg="modSp mod">
        <pc:chgData name="cho yeachan" userId="3789b9c3387f74f8" providerId="LiveId" clId="{83616612-A8F5-4940-9860-D463DF5012F6}" dt="2021-07-27T00:22:55.029" v="2" actId="2711"/>
        <pc:sldMkLst>
          <pc:docMk/>
          <pc:sldMk cId="0" sldId="295"/>
        </pc:sldMkLst>
        <pc:spChg chg="mod">
          <ac:chgData name="cho yeachan" userId="3789b9c3387f74f8" providerId="LiveId" clId="{83616612-A8F5-4940-9860-D463DF5012F6}" dt="2021-07-27T00:22:55.029" v="2" actId="2711"/>
          <ac:spMkLst>
            <pc:docMk/>
            <pc:sldMk cId="0" sldId="295"/>
            <ac:spMk id="300" creationId="{00000000-0000-0000-0000-000000000000}"/>
          </ac:spMkLst>
        </pc:spChg>
      </pc:sldChg>
    </pc:docChg>
  </pc:docChgLst>
  <pc:docChgLst>
    <pc:chgData name="cho yeachan" userId="3789b9c3387f74f8" providerId="LiveId" clId="{0D279EAC-6B29-4DBC-BD02-2D917105F8EF}"/>
    <pc:docChg chg="modSld">
      <pc:chgData name="cho yeachan" userId="3789b9c3387f74f8" providerId="LiveId" clId="{0D279EAC-6B29-4DBC-BD02-2D917105F8EF}" dt="2021-07-27T00:21:27.848" v="1" actId="2711"/>
      <pc:docMkLst>
        <pc:docMk/>
      </pc:docMkLst>
      <pc:sldChg chg="modSp mod">
        <pc:chgData name="cho yeachan" userId="3789b9c3387f74f8" providerId="LiveId" clId="{0D279EAC-6B29-4DBC-BD02-2D917105F8EF}" dt="2021-07-27T00:21:10.634" v="0" actId="2711"/>
        <pc:sldMkLst>
          <pc:docMk/>
          <pc:sldMk cId="0" sldId="276"/>
        </pc:sldMkLst>
        <pc:spChg chg="mod">
          <ac:chgData name="cho yeachan" userId="3789b9c3387f74f8" providerId="LiveId" clId="{0D279EAC-6B29-4DBC-BD02-2D917105F8EF}" dt="2021-07-27T00:21:10.634" v="0" actId="2711"/>
          <ac:spMkLst>
            <pc:docMk/>
            <pc:sldMk cId="0" sldId="276"/>
            <ac:spMk id="180" creationId="{00000000-0000-0000-0000-000000000000}"/>
          </ac:spMkLst>
        </pc:spChg>
        <pc:spChg chg="mod">
          <ac:chgData name="cho yeachan" userId="3789b9c3387f74f8" providerId="LiveId" clId="{0D279EAC-6B29-4DBC-BD02-2D917105F8EF}" dt="2021-07-27T00:21:10.634" v="0" actId="2711"/>
          <ac:spMkLst>
            <pc:docMk/>
            <pc:sldMk cId="0" sldId="276"/>
            <ac:spMk id="181" creationId="{00000000-0000-0000-0000-000000000000}"/>
          </ac:spMkLst>
        </pc:spChg>
      </pc:sldChg>
      <pc:sldChg chg="modSp mod">
        <pc:chgData name="cho yeachan" userId="3789b9c3387f74f8" providerId="LiveId" clId="{0D279EAC-6B29-4DBC-BD02-2D917105F8EF}" dt="2021-07-27T00:21:27.848" v="1" actId="2711"/>
        <pc:sldMkLst>
          <pc:docMk/>
          <pc:sldMk cId="0" sldId="282"/>
        </pc:sldMkLst>
        <pc:spChg chg="mod">
          <ac:chgData name="cho yeachan" userId="3789b9c3387f74f8" providerId="LiveId" clId="{0D279EAC-6B29-4DBC-BD02-2D917105F8EF}" dt="2021-07-27T00:21:27.848" v="1" actId="2711"/>
          <ac:spMkLst>
            <pc:docMk/>
            <pc:sldMk cId="0" sldId="282"/>
            <ac:spMk id="216" creationId="{00000000-0000-0000-0000-000000000000}"/>
          </ac:spMkLst>
        </pc:spChg>
        <pc:spChg chg="mod">
          <ac:chgData name="cho yeachan" userId="3789b9c3387f74f8" providerId="LiveId" clId="{0D279EAC-6B29-4DBC-BD02-2D917105F8EF}" dt="2021-07-27T00:21:27.848" v="1" actId="2711"/>
          <ac:spMkLst>
            <pc:docMk/>
            <pc:sldMk cId="0" sldId="282"/>
            <ac:spMk id="21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144425ad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144425ad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144425ad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144425ad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144425ad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144425ad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144425ad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144425ad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25bd37a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25bd37a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144425ad4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144425ad4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144425ad4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144425ad4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144425ad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144425ad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5e397d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25e397d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57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25e397d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25e397d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5e397d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25e397d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431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146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25e397d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25e397d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5e397d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25e397d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10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839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5e397d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5e397d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25e397d7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25e397d7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56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52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144425ad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144425ad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25e397d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25e397d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25e397d7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25e397d7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4439bb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4439bb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592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25e397d7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25e397d7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26761c1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26761c1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25e397d7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25e397d7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5e397d7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25e397d7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bbb4d2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bbb4d2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6761c18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26761c18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44425ad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144425ad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26761c18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26761c18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26761c1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26761c1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26761c18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26761c18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4bbb4d2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4bbb4d2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144425a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144425a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144425ad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144425ad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144425ad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144425ad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144425ad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144425ad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144425ad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144425ad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history | grep 키보드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2500"/>
            <a:ext cx="8839202" cy="311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그래서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00" y="519500"/>
            <a:ext cx="3619500" cy="38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38" y="994388"/>
            <a:ext cx="3411925" cy="31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396850" y="37121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 무슨 키보드를 썼더라...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925" y="741750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“키보드는 사는거다?”.replaceAll(“?”,”!”);</a:t>
            </a:r>
            <a:endParaRPr sz="3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23825" y="1199750"/>
            <a:ext cx="8222100" cy="24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ko" sz="3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뭔가 삶의 낙이 없는 느낌적인 느낌</a:t>
            </a:r>
            <a:endParaRPr sz="3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ko" sz="3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손가락이 좀 아픈듯…</a:t>
            </a:r>
            <a:endParaRPr sz="3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469900" algn="l" rtl="0">
              <a:spcBef>
                <a:spcPts val="0"/>
              </a:spcBef>
              <a:spcAft>
                <a:spcPts val="0"/>
              </a:spcAft>
              <a:buSzPts val="3800"/>
              <a:buAutoNum type="arabicPeriod"/>
            </a:pPr>
            <a:r>
              <a:rPr lang="ko" sz="3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굳이 돈은 많이 쓰고 싶지 않아...</a:t>
            </a:r>
            <a:endParaRPr sz="3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25" y="750500"/>
            <a:ext cx="6475526" cy="3642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2668650" y="3178825"/>
            <a:ext cx="1805400" cy="11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/>
              <a:t>키보드 구매!</a:t>
            </a:r>
            <a:endParaRPr sz="2200"/>
          </a:p>
        </p:txBody>
      </p:sp>
      <p:sp>
        <p:nvSpPr>
          <p:cNvPr id="150" name="Google Shape;150;p28"/>
          <p:cNvSpPr/>
          <p:nvPr/>
        </p:nvSpPr>
        <p:spPr>
          <a:xfrm>
            <a:off x="5264025" y="3070900"/>
            <a:ext cx="1805400" cy="132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뭔 키보드야.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키보드 쓴다고 너의 삶의 질이 올라간다고 생각해? 에휴. 한숨이 나온다.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야. 키보드 좋은거 쓴다고 코딩잘하냐?</a:t>
            </a:r>
            <a:endParaRPr sz="1200"/>
          </a:p>
        </p:txBody>
      </p:sp>
      <p:sp>
        <p:nvSpPr>
          <p:cNvPr id="151" name="Google Shape;151;p28"/>
          <p:cNvSpPr/>
          <p:nvPr/>
        </p:nvSpPr>
        <p:spPr>
          <a:xfrm rot="-743124">
            <a:off x="3752922" y="1021957"/>
            <a:ext cx="793057" cy="32894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개발자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아이락스 KR-6260 LED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108키 플린저 키보드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저렴 (2만원대)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기계식과 비슷하다고 어디서 주워 들음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화려한 조명이 나를 감싼다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맴브레인은 쓰기 싫고, 비싼것도 싫어…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0" y="19190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그러던 어느날...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60950" y="667700"/>
            <a:ext cx="8222100" cy="8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문득 궁금했습니다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 rot="171342">
            <a:off x="1232674" y="3157438"/>
            <a:ext cx="7177714" cy="1010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키보드는 사는 거다? 아니다?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 rot="-349176">
            <a:off x="564559" y="2016508"/>
            <a:ext cx="8222176" cy="7692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사람들은 무슨 키보드를 쓸까?</a:t>
            </a:r>
            <a:endParaRPr sz="3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39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COX 엔데버 텐키리스 RGB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+mn-ea"/>
                <a:ea typeface="+mn-ea"/>
              </a:rPr>
              <a:t>텐키리스 노뿌 무접점</a:t>
            </a:r>
            <a:endParaRPr>
              <a:latin typeface="+mn-ea"/>
              <a:ea typeface="+mn-ea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+mn-ea"/>
                <a:ea typeface="+mn-ea"/>
              </a:rPr>
              <a:t>모험의 시작</a:t>
            </a:r>
            <a:endParaRPr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+mn-ea"/>
                <a:ea typeface="+mn-ea"/>
              </a:rPr>
              <a:t>무접점은 쓰고 싶은데, 그나마 싸다...</a:t>
            </a:r>
            <a:endParaRPr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+mn-ea"/>
                <a:ea typeface="+mn-ea"/>
              </a:rPr>
              <a:t>행사가 85,000원</a:t>
            </a:r>
            <a:endParaRPr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+mn-ea"/>
                <a:ea typeface="+mn-ea"/>
              </a:rPr>
              <a:t>그래도 비쌈</a:t>
            </a:r>
            <a:endParaRPr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+mn-ea"/>
                <a:ea typeface="+mn-ea"/>
              </a:rPr>
              <a:t>보글보글 </a:t>
            </a:r>
            <a:endParaRPr>
              <a:latin typeface="+mn-ea"/>
              <a:ea typeface="+mn-e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86" y="1992138"/>
            <a:ext cx="3005129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그러던 어느날...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21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33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엠스톤 그루브 t87a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텐키리스 저소음 적축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보글보글말고 다른거...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처음으로 10만원대 돌파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약 13만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기본 윤활이 되어있어 키감이 쥑인다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5" y="1870100"/>
            <a:ext cx="3532750" cy="29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그러던 어느날...</a:t>
            </a:r>
            <a:r>
              <a:rPr lang="en-US" alt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" altLang="ko-KR" sz="4200" dirty="0"/>
              <a:t>🛫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9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6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vortex core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47키 </a:t>
            </a:r>
            <a:r>
              <a:rPr lang="ko" strike="sngStrike" dirty="0">
                <a:latin typeface="+mn-ea"/>
                <a:ea typeface="+mn-ea"/>
              </a:rPr>
              <a:t>클리어축</a:t>
            </a:r>
            <a:r>
              <a:rPr lang="ko" dirty="0">
                <a:latin typeface="+mn-ea"/>
                <a:ea typeface="+mn-ea"/>
              </a:rPr>
              <a:t> 적축 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제 3세계에 진입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예뻐서 지름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실물로 보니 더 예쁨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그것빼고 처음엔 고통…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세상 무슨 키보드를 줘도 칠수 있다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동료 “아씨…”</a:t>
            </a:r>
            <a:endParaRPr dirty="0">
              <a:latin typeface="+mn-ea"/>
              <a:ea typeface="+mn-e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dirty="0">
                <a:latin typeface="+mn-ea"/>
                <a:ea typeface="+mn-ea"/>
              </a:rPr>
              <a:t>키감 무거움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5" y="2492000"/>
            <a:ext cx="3889150" cy="14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그러던 어느날...</a:t>
            </a:r>
            <a:r>
              <a:rPr lang="en-US" alt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" altLang="ko-KR" sz="4200" dirty="0"/>
              <a:t>🎉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324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13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50" y="1580250"/>
            <a:ext cx="2396304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한성컴퓨터 GK868B TICO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68키 배열 노뿌 무접점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키보드 넘 사고 싶음...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가지고 다니면서 쓰려고 삼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무거움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보글보글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ESC,\,~ 극혐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0" y="2022500"/>
            <a:ext cx="4389449" cy="241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마음 한켠에...</a:t>
            </a:r>
            <a:endParaRPr sz="42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3" y="709625"/>
            <a:ext cx="4829174" cy="36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너로 정했다!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333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해피해킹 하이브리드 TYPE-S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60%배열 토프레 무접점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말해 뭐합니까… 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쓰면 쓸수록 다른거 쓰고 싶은 생각이 안듬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유무선 (AA 건전지)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Fn 키 조합이 예상 외로 편함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0" y="2121013"/>
            <a:ext cx="4389451" cy="230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이정도는 아님...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108606"/>
            <a:ext cx="4166000" cy="26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네버 엔딩 스토리...</a:t>
            </a:r>
            <a:endParaRPr sz="4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문림4 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리프트리스 키보드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오냐…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마우스 + 키보드 형태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‘편할거 같은데, 만들어지냐’ 가 문제죠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50" y="1888900"/>
            <a:ext cx="4389449" cy="311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100" y="3262975"/>
            <a:ext cx="1538650" cy="15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9" name="Google Shape;279;p4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키보드는 키보드이다</a:t>
            </a:r>
            <a:endParaRPr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 한번 사 볼만 하다 (한번만 사는 경우는 못봤다)</a:t>
            </a:r>
            <a:endParaRPr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키보드 == 개취 (강요X, 추천O)</a:t>
            </a:r>
            <a:endParaRPr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무조건 타건해보고 사세요!</a:t>
            </a:r>
            <a:endParaRPr sz="2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50" y="2381275"/>
            <a:ext cx="4585315" cy="2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675" y="310763"/>
            <a:ext cx="3362726" cy="46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예쁘더라구요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latin typeface="+mn-ea"/>
                <a:ea typeface="+mn-ea"/>
              </a:rPr>
              <a:t>Durgod Fusion</a:t>
            </a:r>
            <a:endParaRPr sz="19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900" y="215325"/>
            <a:ext cx="2538400" cy="25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타건감좋다라구요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latin typeface="+mn-ea"/>
                <a:ea typeface="+mn-ea"/>
              </a:rPr>
              <a:t>Cherry MX Board 3.0s</a:t>
            </a:r>
            <a:endParaRPr sz="1900" dirty="0">
              <a:latin typeface="+mn-ea"/>
              <a:ea typeface="+mn-ea"/>
            </a:endParaRPr>
          </a:p>
        </p:txBody>
      </p:sp>
      <p:pic>
        <p:nvPicPr>
          <p:cNvPr id="293" name="Google Shape;2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75" y="2274800"/>
            <a:ext cx="4015976" cy="267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8275" y="2277175"/>
            <a:ext cx="4718051" cy="26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13" y="1580675"/>
            <a:ext cx="4141975" cy="26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60950" y="53100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일일이 이렇게 물어볼 수도 없고...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950" y="2586552"/>
            <a:ext cx="3470824" cy="2315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ea"/>
                <a:ea typeface="+mn-ea"/>
              </a:rPr>
              <a:t>개취</a:t>
            </a:r>
            <a:endParaRPr dirty="0">
              <a:latin typeface="+mn-ea"/>
              <a:ea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dirty="0">
                <a:latin typeface="+mn-ea"/>
                <a:ea typeface="+mn-ea"/>
              </a:rPr>
              <a:t>TEX Shinobi </a:t>
            </a:r>
            <a:endParaRPr sz="1900" dirty="0">
              <a:latin typeface="+mn-ea"/>
              <a:ea typeface="+mn-ea"/>
            </a:endParaRPr>
          </a:p>
        </p:txBody>
      </p:sp>
      <p:pic>
        <p:nvPicPr>
          <p:cNvPr id="301" name="Google Shape;3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515" y="2736331"/>
            <a:ext cx="2173069" cy="217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440" y="256775"/>
            <a:ext cx="3719334" cy="247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900" y="1851275"/>
            <a:ext cx="4590040" cy="305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ㄴr 는 ㄱ ㅏ 끔… 유투브를 본ㄷr...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9" name="Google Shape;309;p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538" y="1798649"/>
            <a:ext cx="6182926" cy="3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88" y="1782604"/>
            <a:ext cx="5979323" cy="31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8;p53">
            <a:extLst>
              <a:ext uri="{FF2B5EF4-FFF2-40B4-BE49-F238E27FC236}">
                <a16:creationId xmlns:a16="http://schemas.microsoft.com/office/drawing/2014/main" id="{1B1634D1-C5B5-44E7-A589-16B8AA21A5B0}"/>
              </a:ext>
            </a:extLst>
          </p:cNvPr>
          <p:cNvSpPr txBox="1">
            <a:spLocks/>
          </p:cNvSpPr>
          <p:nvPr/>
        </p:nvSpPr>
        <p:spPr>
          <a:xfrm>
            <a:off x="456874" y="736586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ㄱ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유투브를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본ㄷ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r...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ctrTitle" idx="4294967295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/>
              <a:t>Q&amp;A</a:t>
            </a:r>
            <a:endParaRPr sz="4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48050" y="1896875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뻘쭘하지만...</a:t>
            </a:r>
            <a:endParaRPr sz="3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10968-529F-4BA0-822D-414FB9F8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40" y="920973"/>
            <a:ext cx="5697678" cy="3110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두둥!</a:t>
            </a:r>
            <a:endParaRPr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975"/>
            <a:ext cx="8839202" cy="303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2988"/>
            <a:ext cx="8839197" cy="317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813"/>
            <a:ext cx="8839203" cy="315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367</Words>
  <Application>Microsoft Office PowerPoint</Application>
  <PresentationFormat>화면 슬라이드 쇼(16:9)</PresentationFormat>
  <Paragraphs>94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나눔바른고딕</vt:lpstr>
      <vt:lpstr>Arial</vt:lpstr>
      <vt:lpstr>Roboto</vt:lpstr>
      <vt:lpstr>Material</vt:lpstr>
      <vt:lpstr>history | grep 키보드</vt:lpstr>
      <vt:lpstr>문득 궁금했습니다</vt:lpstr>
      <vt:lpstr>PowerPoint 프레젠테이션</vt:lpstr>
      <vt:lpstr>일일이 이렇게 물어볼 수도 없고...</vt:lpstr>
      <vt:lpstr>뻘쭘하지만...</vt:lpstr>
      <vt:lpstr>결과 두둥!</vt:lpstr>
      <vt:lpstr>PowerPoint 프레젠테이션</vt:lpstr>
      <vt:lpstr>PowerPoint 프레젠테이션</vt:lpstr>
      <vt:lpstr>PowerPoint 프레젠테이션</vt:lpstr>
      <vt:lpstr>PowerPoint 프레젠테이션</vt:lpstr>
      <vt:lpstr>그래서</vt:lpstr>
      <vt:lpstr>PowerPoint 프레젠테이션</vt:lpstr>
      <vt:lpstr>난 무슨 키보드를 썼더라...</vt:lpstr>
      <vt:lpstr>“키보드는 사는거다?”.replaceAll(“?”,”!”);</vt:lpstr>
      <vt:lpstr>뭔가 삶의 낙이 없는 느낌적인 느낌 손가락이 좀 아픈듯… 굳이 돈은 많이 쓰고 싶지 않아...</vt:lpstr>
      <vt:lpstr>PowerPoint 프레젠테이션</vt:lpstr>
      <vt:lpstr>너로 정했다!</vt:lpstr>
      <vt:lpstr>아이락스 KR-6260 LED</vt:lpstr>
      <vt:lpstr>그러던 어느날...</vt:lpstr>
      <vt:lpstr>너로 정했다!</vt:lpstr>
      <vt:lpstr>COX 엔데버 텐키리스 RGB</vt:lpstr>
      <vt:lpstr>그러던 어느날...</vt:lpstr>
      <vt:lpstr>너로 정했다!</vt:lpstr>
      <vt:lpstr>엠스톤 그루브 t87a</vt:lpstr>
      <vt:lpstr>그러던 어느날... 🛫</vt:lpstr>
      <vt:lpstr>너로 정했다!</vt:lpstr>
      <vt:lpstr>vortex core</vt:lpstr>
      <vt:lpstr>그러던 어느날... 🎉</vt:lpstr>
      <vt:lpstr>너로 정했다!</vt:lpstr>
      <vt:lpstr>한성컴퓨터 GK868B TICO</vt:lpstr>
      <vt:lpstr>마음 한켠에...</vt:lpstr>
      <vt:lpstr>너로 정했다!</vt:lpstr>
      <vt:lpstr>해피해킹 하이브리드 TYPE-S</vt:lpstr>
      <vt:lpstr>이정도는 아님...</vt:lpstr>
      <vt:lpstr>네버 엔딩 스토리...</vt:lpstr>
      <vt:lpstr>문림4 </vt:lpstr>
      <vt:lpstr>결론</vt:lpstr>
      <vt:lpstr>예쁘더라구요 Durgod Fusion</vt:lpstr>
      <vt:lpstr>타건감좋다라구요 Cherry MX Board 3.0s</vt:lpstr>
      <vt:lpstr>개취 TEX Shinobi </vt:lpstr>
      <vt:lpstr>ㄴr 는 ㄱ ㅏ 끔… 유투브를 본ㄷr...</vt:lpstr>
      <vt:lpstr>PowerPoint 프레젠테이션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| grep 키보드</dc:title>
  <dc:creator>CHOYECHAN</dc:creator>
  <cp:lastModifiedBy>cho yeachan</cp:lastModifiedBy>
  <cp:revision>2</cp:revision>
  <dcterms:modified xsi:type="dcterms:W3CDTF">2021-07-27T00:24:17Z</dcterms:modified>
</cp:coreProperties>
</file>